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60" r:id="rId2"/>
    <p:sldId id="526" r:id="rId3"/>
    <p:sldId id="536" r:id="rId4"/>
    <p:sldId id="539" r:id="rId5"/>
    <p:sldId id="540" r:id="rId6"/>
    <p:sldId id="537" r:id="rId7"/>
    <p:sldId id="533" r:id="rId8"/>
    <p:sldId id="550" r:id="rId9"/>
    <p:sldId id="534" r:id="rId10"/>
    <p:sldId id="549" r:id="rId11"/>
    <p:sldId id="538" r:id="rId12"/>
    <p:sldId id="532" r:id="rId13"/>
    <p:sldId id="548" r:id="rId14"/>
    <p:sldId id="551" r:id="rId15"/>
    <p:sldId id="530" r:id="rId16"/>
    <p:sldId id="547" r:id="rId17"/>
    <p:sldId id="541" r:id="rId18"/>
    <p:sldId id="535" r:id="rId19"/>
    <p:sldId id="542" r:id="rId20"/>
    <p:sldId id="552" r:id="rId21"/>
    <p:sldId id="527" r:id="rId22"/>
    <p:sldId id="546" r:id="rId23"/>
    <p:sldId id="528" r:id="rId24"/>
    <p:sldId id="529" r:id="rId25"/>
    <p:sldId id="543" r:id="rId26"/>
    <p:sldId id="544" r:id="rId27"/>
    <p:sldId id="545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 varScale="1">
        <p:scale>
          <a:sx n="96" d="100"/>
          <a:sy n="96" d="100"/>
        </p:scale>
        <p:origin x="72" y="1608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7E67B188-0F84-4468-98EA-A74798360546}"/>
    <pc:docChg chg="undo custSel addSld modSld sldOrd">
      <pc:chgData name="Gerth Stølting Brodal" userId="04ef4784-6591-4f86-a140-f5c3b108582a" providerId="ADAL" clId="{7E67B188-0F84-4468-98EA-A74798360546}" dt="2023-10-14T14:05:41.770" v="1143" actId="20577"/>
      <pc:docMkLst>
        <pc:docMk/>
      </pc:docMkLst>
      <pc:sldChg chg="addSp delSp modSp new mod ord modAnim modNotesTx">
        <pc:chgData name="Gerth Stølting Brodal" userId="04ef4784-6591-4f86-a140-f5c3b108582a" providerId="ADAL" clId="{7E67B188-0F84-4468-98EA-A74798360546}" dt="2023-10-14T14:05:41.770" v="1143" actId="20577"/>
        <pc:sldMkLst>
          <pc:docMk/>
          <pc:sldMk cId="1158834190" sldId="552"/>
        </pc:sldMkLst>
        <pc:spChg chg="mod">
          <ac:chgData name="Gerth Stølting Brodal" userId="04ef4784-6591-4f86-a140-f5c3b108582a" providerId="ADAL" clId="{7E67B188-0F84-4468-98EA-A74798360546}" dt="2023-10-14T12:20:37.979" v="665" actId="20577"/>
          <ac:spMkLst>
            <pc:docMk/>
            <pc:sldMk cId="1158834190" sldId="552"/>
            <ac:spMk id="2" creationId="{5C1FEF06-5D9F-D670-C7C5-37C7E455412E}"/>
          </ac:spMkLst>
        </pc:spChg>
        <pc:spChg chg="mod">
          <ac:chgData name="Gerth Stølting Brodal" userId="04ef4784-6591-4f86-a140-f5c3b108582a" providerId="ADAL" clId="{7E67B188-0F84-4468-98EA-A74798360546}" dt="2023-10-14T12:47:58.019" v="669" actId="1076"/>
          <ac:spMkLst>
            <pc:docMk/>
            <pc:sldMk cId="1158834190" sldId="552"/>
            <ac:spMk id="3" creationId="{048C86CC-FA1F-1121-2CE3-B43EF4D9AAAF}"/>
          </ac:spMkLst>
        </pc:spChg>
        <pc:spChg chg="add del">
          <ac:chgData name="Gerth Stølting Brodal" userId="04ef4784-6591-4f86-a140-f5c3b108582a" providerId="ADAL" clId="{7E67B188-0F84-4468-98EA-A74798360546}" dt="2023-10-14T12:01:12.971" v="60" actId="22"/>
          <ac:spMkLst>
            <pc:docMk/>
            <pc:sldMk cId="1158834190" sldId="552"/>
            <ac:spMk id="6" creationId="{06E41157-D174-4931-536B-BAE0317858A8}"/>
          </ac:spMkLst>
        </pc:spChg>
        <pc:spChg chg="add del">
          <ac:chgData name="Gerth Stølting Brodal" userId="04ef4784-6591-4f86-a140-f5c3b108582a" providerId="ADAL" clId="{7E67B188-0F84-4468-98EA-A74798360546}" dt="2023-10-14T12:01:23.305" v="62" actId="22"/>
          <ac:spMkLst>
            <pc:docMk/>
            <pc:sldMk cId="1158834190" sldId="552"/>
            <ac:spMk id="8" creationId="{889CBB8A-FA49-3377-45E6-DBD141197F63}"/>
          </ac:spMkLst>
        </pc:spChg>
        <pc:spChg chg="add mod">
          <ac:chgData name="Gerth Stølting Brodal" userId="04ef4784-6591-4f86-a140-f5c3b108582a" providerId="ADAL" clId="{7E67B188-0F84-4468-98EA-A74798360546}" dt="2023-10-14T13:13:30.907" v="823" actId="121"/>
          <ac:spMkLst>
            <pc:docMk/>
            <pc:sldMk cId="1158834190" sldId="552"/>
            <ac:spMk id="10" creationId="{F4A12326-CCB7-DACC-289C-1BA032A736C0}"/>
          </ac:spMkLst>
        </pc:spChg>
        <pc:spChg chg="add mod">
          <ac:chgData name="Gerth Stølting Brodal" userId="04ef4784-6591-4f86-a140-f5c3b108582a" providerId="ADAL" clId="{7E67B188-0F84-4468-98EA-A74798360546}" dt="2023-10-14T13:13:32.179" v="824" actId="121"/>
          <ac:spMkLst>
            <pc:docMk/>
            <pc:sldMk cId="1158834190" sldId="552"/>
            <ac:spMk id="11" creationId="{ED638E57-6EFA-FD60-520D-6D884507C976}"/>
          </ac:spMkLst>
        </pc:spChg>
        <pc:spChg chg="add mod">
          <ac:chgData name="Gerth Stølting Brodal" userId="04ef4784-6591-4f86-a140-f5c3b108582a" providerId="ADAL" clId="{7E67B188-0F84-4468-98EA-A74798360546}" dt="2023-10-14T13:13:33.217" v="825" actId="121"/>
          <ac:spMkLst>
            <pc:docMk/>
            <pc:sldMk cId="1158834190" sldId="552"/>
            <ac:spMk id="12" creationId="{218954FD-B560-B323-BBF3-3D7951821B2F}"/>
          </ac:spMkLst>
        </pc:spChg>
        <pc:spChg chg="add mod">
          <ac:chgData name="Gerth Stølting Brodal" userId="04ef4784-6591-4f86-a140-f5c3b108582a" providerId="ADAL" clId="{7E67B188-0F84-4468-98EA-A74798360546}" dt="2023-10-14T13:12:44.819" v="809" actId="1076"/>
          <ac:spMkLst>
            <pc:docMk/>
            <pc:sldMk cId="1158834190" sldId="552"/>
            <ac:spMk id="18" creationId="{74339F53-66A1-B711-ABA4-590085EAC91A}"/>
          </ac:spMkLst>
        </pc:spChg>
        <pc:spChg chg="add mod">
          <ac:chgData name="Gerth Stølting Brodal" userId="04ef4784-6591-4f86-a140-f5c3b108582a" providerId="ADAL" clId="{7E67B188-0F84-4468-98EA-A74798360546}" dt="2023-10-14T13:11:38.990" v="806" actId="1076"/>
          <ac:spMkLst>
            <pc:docMk/>
            <pc:sldMk cId="1158834190" sldId="552"/>
            <ac:spMk id="19" creationId="{31FBF191-5886-9E0F-C9F1-9FCCB70CA0F2}"/>
          </ac:spMkLst>
        </pc:spChg>
        <pc:spChg chg="add mod">
          <ac:chgData name="Gerth Stølting Brodal" userId="04ef4784-6591-4f86-a140-f5c3b108582a" providerId="ADAL" clId="{7E67B188-0F84-4468-98EA-A74798360546}" dt="2023-10-14T12:53:06.624" v="746" actId="164"/>
          <ac:spMkLst>
            <pc:docMk/>
            <pc:sldMk cId="1158834190" sldId="552"/>
            <ac:spMk id="24" creationId="{E1505E59-20A2-A414-D77E-77CA6FD988AB}"/>
          </ac:spMkLst>
        </pc:spChg>
        <pc:spChg chg="add mod">
          <ac:chgData name="Gerth Stølting Brodal" userId="04ef4784-6591-4f86-a140-f5c3b108582a" providerId="ADAL" clId="{7E67B188-0F84-4468-98EA-A74798360546}" dt="2023-10-14T13:43:18.522" v="855" actId="20577"/>
          <ac:spMkLst>
            <pc:docMk/>
            <pc:sldMk cId="1158834190" sldId="552"/>
            <ac:spMk id="31" creationId="{C1FA935A-4D2F-5955-70EE-DDE428C8BDFB}"/>
          </ac:spMkLst>
        </pc:spChg>
        <pc:spChg chg="add mod">
          <ac:chgData name="Gerth Stølting Brodal" userId="04ef4784-6591-4f86-a140-f5c3b108582a" providerId="ADAL" clId="{7E67B188-0F84-4468-98EA-A74798360546}" dt="2023-10-14T13:13:29.479" v="822" actId="121"/>
          <ac:spMkLst>
            <pc:docMk/>
            <pc:sldMk cId="1158834190" sldId="552"/>
            <ac:spMk id="56" creationId="{BA86D211-E68E-66F5-EA11-FE34F87D83FC}"/>
          </ac:spMkLst>
        </pc:spChg>
        <pc:grpChg chg="add mod">
          <ac:chgData name="Gerth Stølting Brodal" userId="04ef4784-6591-4f86-a140-f5c3b108582a" providerId="ADAL" clId="{7E67B188-0F84-4468-98EA-A74798360546}" dt="2023-10-14T12:53:06.624" v="746" actId="164"/>
          <ac:grpSpMkLst>
            <pc:docMk/>
            <pc:sldMk cId="1158834190" sldId="552"/>
            <ac:grpSpMk id="49" creationId="{843C1376-7BA4-1CC6-B4BD-44122BC11AF4}"/>
          </ac:grpSpMkLst>
        </pc:grpChg>
        <pc:grpChg chg="add mod">
          <ac:chgData name="Gerth Stølting Brodal" userId="04ef4784-6591-4f86-a140-f5c3b108582a" providerId="ADAL" clId="{7E67B188-0F84-4468-98EA-A74798360546}" dt="2023-10-14T13:11:26.931" v="804" actId="1036"/>
          <ac:grpSpMkLst>
            <pc:docMk/>
            <pc:sldMk cId="1158834190" sldId="552"/>
            <ac:grpSpMk id="50" creationId="{60E677E0-F04F-A16A-08E8-4003A7631DC1}"/>
          </ac:grpSpMkLst>
        </pc:grpChg>
        <pc:grpChg chg="add mod">
          <ac:chgData name="Gerth Stølting Brodal" userId="04ef4784-6591-4f86-a140-f5c3b108582a" providerId="ADAL" clId="{7E67B188-0F84-4468-98EA-A74798360546}" dt="2023-10-14T13:38:06.466" v="853" actId="1037"/>
          <ac:grpSpMkLst>
            <pc:docMk/>
            <pc:sldMk cId="1158834190" sldId="552"/>
            <ac:grpSpMk id="51" creationId="{EC7702D8-B9AA-8956-D128-C038C1A37B7F}"/>
          </ac:grpSpMkLst>
        </pc:grpChg>
        <pc:grpChg chg="add mod">
          <ac:chgData name="Gerth Stølting Brodal" userId="04ef4784-6591-4f86-a140-f5c3b108582a" providerId="ADAL" clId="{7E67B188-0F84-4468-98EA-A74798360546}" dt="2023-10-14T13:11:26.931" v="804" actId="1036"/>
          <ac:grpSpMkLst>
            <pc:docMk/>
            <pc:sldMk cId="1158834190" sldId="552"/>
            <ac:grpSpMk id="52" creationId="{358E4C23-645D-CF45-D9E1-74EEE5EDBCE5}"/>
          </ac:grpSpMkLst>
        </pc:grpChg>
        <pc:grpChg chg="add mod">
          <ac:chgData name="Gerth Stølting Brodal" userId="04ef4784-6591-4f86-a140-f5c3b108582a" providerId="ADAL" clId="{7E67B188-0F84-4468-98EA-A74798360546}" dt="2023-10-14T13:13:24.822" v="814" actId="1076"/>
          <ac:grpSpMkLst>
            <pc:docMk/>
            <pc:sldMk cId="1158834190" sldId="552"/>
            <ac:grpSpMk id="53" creationId="{280516C1-32E4-22CE-F50E-0D61EC76C44F}"/>
          </ac:grpSpMkLst>
        </pc:grpChg>
        <pc:graphicFrameChg chg="add mod modGraphic">
          <ac:chgData name="Gerth Stølting Brodal" userId="04ef4784-6591-4f86-a140-f5c3b108582a" providerId="ADAL" clId="{7E67B188-0F84-4468-98EA-A74798360546}" dt="2023-10-14T13:11:15.473" v="776"/>
          <ac:graphicFrameMkLst>
            <pc:docMk/>
            <pc:sldMk cId="1158834190" sldId="552"/>
            <ac:graphicFrameMk id="9" creationId="{FBA543CD-FCE9-7BCC-554F-A2DFCB5CA2E5}"/>
          </ac:graphicFrameMkLst>
        </pc:graphicFrameChg>
        <pc:picChg chg="add mod">
          <ac:chgData name="Gerth Stølting Brodal" userId="04ef4784-6591-4f86-a140-f5c3b108582a" providerId="ADAL" clId="{7E67B188-0F84-4468-98EA-A74798360546}" dt="2023-10-14T12:20:46.713" v="667" actId="1076"/>
          <ac:picMkLst>
            <pc:docMk/>
            <pc:sldMk cId="1158834190" sldId="552"/>
            <ac:picMk id="4" creationId="{AA03819F-6261-DA21-6032-6C3B4609D8E9}"/>
          </ac:picMkLst>
        </pc:picChg>
        <pc:cxnChg chg="add mod">
          <ac:chgData name="Gerth Stølting Brodal" userId="04ef4784-6591-4f86-a140-f5c3b108582a" providerId="ADAL" clId="{7E67B188-0F84-4468-98EA-A74798360546}" dt="2023-10-14T13:11:34.794" v="805" actId="14100"/>
          <ac:cxnSpMkLst>
            <pc:docMk/>
            <pc:sldMk cId="1158834190" sldId="552"/>
            <ac:cxnSpMk id="14" creationId="{64A7BE3C-C1D9-3BAC-B694-7BD6ED2707E9}"/>
          </ac:cxnSpMkLst>
        </pc:cxnChg>
        <pc:cxnChg chg="add mod ord">
          <ac:chgData name="Gerth Stølting Brodal" userId="04ef4784-6591-4f86-a140-f5c3b108582a" providerId="ADAL" clId="{7E67B188-0F84-4468-98EA-A74798360546}" dt="2023-10-14T13:37:18.253" v="826" actId="14100"/>
          <ac:cxnSpMkLst>
            <pc:docMk/>
            <pc:sldMk cId="1158834190" sldId="552"/>
            <ac:cxnSpMk id="16" creationId="{E9F55421-B5BE-23E3-4C13-CE836C1A6700}"/>
          </ac:cxnSpMkLst>
        </pc:cxnChg>
        <pc:cxnChg chg="add mod">
          <ac:chgData name="Gerth Stølting Brodal" userId="04ef4784-6591-4f86-a140-f5c3b108582a" providerId="ADAL" clId="{7E67B188-0F84-4468-98EA-A74798360546}" dt="2023-10-14T13:11:43.654" v="807" actId="14100"/>
          <ac:cxnSpMkLst>
            <pc:docMk/>
            <pc:sldMk cId="1158834190" sldId="552"/>
            <ac:cxnSpMk id="20" creationId="{FA71D44E-8D9E-43AF-7E87-77548B74565D}"/>
          </ac:cxnSpMkLst>
        </pc:cxnChg>
        <pc:cxnChg chg="add mod ord">
          <ac:chgData name="Gerth Stølting Brodal" userId="04ef4784-6591-4f86-a140-f5c3b108582a" providerId="ADAL" clId="{7E67B188-0F84-4468-98EA-A74798360546}" dt="2023-10-14T13:38:02.239" v="829" actId="14100"/>
          <ac:cxnSpMkLst>
            <pc:docMk/>
            <pc:sldMk cId="1158834190" sldId="552"/>
            <ac:cxnSpMk id="33" creationId="{D40D2D62-E647-6CF1-F2DD-8609EE91ECAE}"/>
          </ac:cxnSpMkLst>
        </pc:cxnChg>
        <pc:cxnChg chg="add mod">
          <ac:chgData name="Gerth Stølting Brodal" userId="04ef4784-6591-4f86-a140-f5c3b108582a" providerId="ADAL" clId="{7E67B188-0F84-4468-98EA-A74798360546}" dt="2023-10-14T13:37:40.007" v="828" actId="14100"/>
          <ac:cxnSpMkLst>
            <pc:docMk/>
            <pc:sldMk cId="1158834190" sldId="552"/>
            <ac:cxnSpMk id="40" creationId="{0DC7CECB-0273-0177-F0E8-8EBB4757FB6D}"/>
          </ac:cxnSpMkLst>
        </pc:cxnChg>
        <pc:cxnChg chg="add mod">
          <ac:chgData name="Gerth Stølting Brodal" userId="04ef4784-6591-4f86-a140-f5c3b108582a" providerId="ADAL" clId="{7E67B188-0F84-4468-98EA-A74798360546}" dt="2023-10-14T12:53:36.874" v="750" actId="164"/>
          <ac:cxnSpMkLst>
            <pc:docMk/>
            <pc:sldMk cId="1158834190" sldId="552"/>
            <ac:cxnSpMk id="43" creationId="{A5141759-3C4F-F084-097A-C038E1BE75F4}"/>
          </ac:cxnSpMkLst>
        </pc:cxnChg>
      </pc:sldChg>
    </pc:docChg>
  </pc:docChgLst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  <pc:spChg chg="mod">
          <ac:chgData name="Gerth Stølting Brodal" userId="04ef4784-6591-4f86-a140-f5c3b108582a" providerId="ADAL" clId="{460A237A-5155-4C40-81BF-09B00622EDA0}" dt="2022-02-16T08:35:35.944" v="1089" actId="20577"/>
          <ac:spMkLst>
            <pc:docMk/>
            <pc:sldMk cId="2272007600" sldId="530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  <pc:spChg chg="mod">
          <ac:chgData name="Gerth Stølting Brodal" userId="04ef4784-6591-4f86-a140-f5c3b108582a" providerId="ADAL" clId="{460A237A-5155-4C40-81BF-09B00622EDA0}" dt="2022-02-13T14:54:12.039" v="23" actId="20577"/>
          <ac:spMkLst>
            <pc:docMk/>
            <pc:sldMk cId="3433984162" sldId="532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  <pc:graphicFrameChg chg="modGraphic">
          <ac:chgData name="Gerth Stølting Brodal" userId="04ef4784-6591-4f86-a140-f5c3b108582a" providerId="ADAL" clId="{460A237A-5155-4C40-81BF-09B00622EDA0}" dt="2022-02-13T14:54:18.737" v="25" actId="20577"/>
          <ac:graphicFrameMkLst>
            <pc:docMk/>
            <pc:sldMk cId="2748474114" sldId="538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  <pc:graphicFrameChg chg="modGraphic">
          <ac:chgData name="Gerth Stølting Brodal" userId="04ef4784-6591-4f86-a140-f5c3b108582a" providerId="ADAL" clId="{460A237A-5155-4C40-81BF-09B00622EDA0}" dt="2022-02-13T19:07:30.150" v="385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  <pc:spChg chg="mod">
          <ac:chgData name="Gerth Stølting Brodal" userId="04ef4784-6591-4f86-a140-f5c3b108582a" providerId="ADAL" clId="{460A237A-5155-4C40-81BF-09B00622EDA0}" dt="2022-02-13T16:47:55.275" v="76" actId="5793"/>
          <ac:spMkLst>
            <pc:docMk/>
            <pc:sldMk cId="2350648138" sldId="547"/>
            <ac:spMk id="2" creationId="{98435EA8-1B7F-4335-8445-4DA60BE8C382}"/>
          </ac:spMkLst>
        </pc:spChg>
        <pc:spChg chg="del">
          <ac:chgData name="Gerth Stølting Brodal" userId="04ef4784-6591-4f86-a140-f5c3b108582a" providerId="ADAL" clId="{460A237A-5155-4C40-81BF-09B00622EDA0}" dt="2022-02-13T16:48:07.939" v="78" actId="478"/>
          <ac:spMkLst>
            <pc:docMk/>
            <pc:sldMk cId="2350648138" sldId="547"/>
            <ac:spMk id="3" creationId="{DAF0FEA0-68F3-4A88-8B90-3A3DFCD5FF8E}"/>
          </ac:spMkLst>
        </pc:spChg>
        <pc:graphicFrameChg chg="add mod modGraphic">
          <ac:chgData name="Gerth Stølting Brodal" userId="04ef4784-6591-4f86-a140-f5c3b108582a" providerId="ADAL" clId="{460A237A-5155-4C40-81BF-09B00622EDA0}" dt="2022-02-13T16:56:13.319" v="125" actId="948"/>
          <ac:graphicFrameMkLst>
            <pc:docMk/>
            <pc:sldMk cId="2350648138" sldId="547"/>
            <ac:graphicFrameMk id="4" creationId="{3250DD42-54E1-40B6-B1AB-88ECD34477DB}"/>
          </ac:graphicFrameMkLst>
        </pc:graphicFrameChg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  <pc:spChg chg="mod">
          <ac:chgData name="Gerth Stølting Brodal" userId="04ef4784-6591-4f86-a140-f5c3b108582a" providerId="ADAL" clId="{460A237A-5155-4C40-81BF-09B00622EDA0}" dt="2022-02-16T08:22:54.426" v="858" actId="14100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460A237A-5155-4C40-81BF-09B00622EDA0}" dt="2022-02-16T08:23:05.503" v="860" actId="1076"/>
          <ac:spMkLst>
            <pc:docMk/>
            <pc:sldMk cId="1615060130" sldId="548"/>
            <ac:spMk id="3" creationId="{00000000-0000-0000-0000-000000000000}"/>
          </ac:spMkLst>
        </pc:spChg>
        <pc:graphicFrameChg chg="mod modGraphic">
          <ac:chgData name="Gerth Stølting Brodal" userId="04ef4784-6591-4f86-a140-f5c3b108582a" providerId="ADAL" clId="{460A237A-5155-4C40-81BF-09B00622EDA0}" dt="2022-02-16T08:22:59.132" v="859" actId="1076"/>
          <ac:graphicFrameMkLst>
            <pc:docMk/>
            <pc:sldMk cId="1615060130" sldId="548"/>
            <ac:graphicFrameMk id="4" creationId="{00000000-0000-0000-0000-000000000000}"/>
          </ac:graphicFrameMkLst>
        </pc:graphicFrameChg>
        <pc:graphicFrameChg chg="add mod modGraphic">
          <ac:chgData name="Gerth Stølting Brodal" userId="04ef4784-6591-4f86-a140-f5c3b108582a" providerId="ADAL" clId="{460A237A-5155-4C40-81BF-09B00622EDA0}" dt="2022-02-16T08:26:21.536" v="990" actId="20577"/>
          <ac:graphicFrameMkLst>
            <pc:docMk/>
            <pc:sldMk cId="1615060130" sldId="548"/>
            <ac:graphicFrameMk id="5" creationId="{9EB59230-37E6-46B0-AD4F-144E9FE1BF20}"/>
          </ac:graphicFrameMkLst>
        </pc:graphicFrameChg>
        <pc:picChg chg="add mod">
          <ac:chgData name="Gerth Stølting Brodal" userId="04ef4784-6591-4f86-a140-f5c3b108582a" providerId="ADAL" clId="{460A237A-5155-4C40-81BF-09B00622EDA0}" dt="2022-02-16T08:35:04.821" v="1088" actId="1038"/>
          <ac:picMkLst>
            <pc:docMk/>
            <pc:sldMk cId="1615060130" sldId="548"/>
            <ac:picMk id="6" creationId="{0D6983D0-04FA-4A4B-BF04-883BB3290030}"/>
          </ac:picMkLst>
        </pc:picChg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  <pc:spChg chg="mod">
          <ac:chgData name="Gerth Stølting Brodal" userId="04ef4784-6591-4f86-a140-f5c3b108582a" providerId="ADAL" clId="{C4E883AA-8B31-4E94-BB5D-65C8578D3134}" dt="2023-02-11T20:57:39.227" v="525" actId="114"/>
          <ac:spMkLst>
            <pc:docMk/>
            <pc:sldMk cId="2464975323" sldId="494"/>
            <ac:spMk id="6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56.521" v="527" actId="114"/>
          <ac:spMkLst>
            <pc:docMk/>
            <pc:sldMk cId="2464975323" sldId="494"/>
            <ac:spMk id="17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49.462" v="526" actId="114"/>
          <ac:spMkLst>
            <pc:docMk/>
            <pc:sldMk cId="2464975323" sldId="494"/>
            <ac:spMk id="24" creationId="{00000000-0000-0000-0000-000000000000}"/>
          </ac:spMkLst>
        </pc:spChg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  <pc:graphicFrameChg chg="mod modGraphic">
          <ac:chgData name="Gerth Stølting Brodal" userId="04ef4784-6591-4f86-a140-f5c3b108582a" providerId="ADAL" clId="{C4E883AA-8B31-4E94-BB5D-65C8578D3134}" dt="2023-02-15T10:50:46.865" v="1623" actId="20577"/>
          <ac:graphicFrameMkLst>
            <pc:docMk/>
            <pc:sldMk cId="3234541953" sldId="495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  <pc:graphicFrameChg chg="modGraphic">
          <ac:chgData name="Gerth Stølting Brodal" userId="04ef4784-6591-4f86-a140-f5c3b108582a" providerId="ADAL" clId="{C4E883AA-8B31-4E94-BB5D-65C8578D3134}" dt="2023-02-11T20:48:13.488" v="518" actId="207"/>
          <ac:graphicFrameMkLst>
            <pc:docMk/>
            <pc:sldMk cId="3081601715" sldId="528"/>
            <ac:graphicFrameMk id="5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  <pc:graphicFrameChg chg="modGraphic">
          <ac:chgData name="Gerth Stølting Brodal" userId="04ef4784-6591-4f86-a140-f5c3b108582a" providerId="ADAL" clId="{C4E883AA-8B31-4E94-BB5D-65C8578D3134}" dt="2023-02-11T20:40:52.990" v="438" actId="20577"/>
          <ac:graphicFrameMkLst>
            <pc:docMk/>
            <pc:sldMk cId="2272007600" sldId="530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C4E883AA-8B31-4E94-BB5D-65C8578D3134}" dt="2023-02-12T12:29:15.485" v="845" actId="20577"/>
          <ac:spMkLst>
            <pc:docMk/>
            <pc:sldMk cId="2260976275" sldId="534"/>
            <ac:spMk id="2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  <pc:spChg chg="mod">
          <ac:chgData name="Gerth Stølting Brodal" userId="04ef4784-6591-4f86-a140-f5c3b108582a" providerId="ADAL" clId="{C4E883AA-8B31-4E94-BB5D-65C8578D3134}" dt="2023-02-12T11:58:13.516" v="629" actId="20577"/>
          <ac:spMkLst>
            <pc:docMk/>
            <pc:sldMk cId="76843751" sldId="537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02:05.949" v="670" actId="20577"/>
          <ac:spMkLst>
            <pc:docMk/>
            <pc:sldMk cId="76843751" sldId="537"/>
            <ac:spMk id="5" creationId="{07F74626-77DB-727B-AD93-8386755650D5}"/>
          </ac:spMkLst>
        </pc:spChg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  <pc:spChg chg="mod">
          <ac:chgData name="Gerth Stølting Brodal" userId="04ef4784-6591-4f86-a140-f5c3b108582a" providerId="ADAL" clId="{C4E883AA-8B31-4E94-BB5D-65C8578D3134}" dt="2023-02-12T12:27:00.596" v="838" actId="14100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  <pc:spChg chg="mod">
          <ac:chgData name="Gerth Stølting Brodal" userId="04ef4784-6591-4f86-a140-f5c3b108582a" providerId="ADAL" clId="{C4E883AA-8B31-4E94-BB5D-65C8578D3134}" dt="2023-02-11T20:55:38.429" v="522" actId="207"/>
          <ac:spMkLst>
            <pc:docMk/>
            <pc:sldMk cId="3544109397" sldId="544"/>
            <ac:spMk id="3" creationId="{00000000-0000-0000-0000-000000000000}"/>
          </ac:spMkLst>
        </pc:spChg>
        <pc:graphicFrameChg chg="modGraphic">
          <ac:chgData name="Gerth Stølting Brodal" userId="04ef4784-6591-4f86-a140-f5c3b108582a" providerId="ADAL" clId="{C4E883AA-8B31-4E94-BB5D-65C8578D3134}" dt="2023-02-11T20:55:53.969" v="524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  <pc:spChg chg="mod">
          <ac:chgData name="Gerth Stølting Brodal" userId="04ef4784-6591-4f86-a140-f5c3b108582a" providerId="ADAL" clId="{C4E883AA-8B31-4E94-BB5D-65C8578D3134}" dt="2023-02-11T20:38:16.647" v="431" actId="1076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5T09:43:01.316" v="1408" actId="1037"/>
          <ac:spMkLst>
            <pc:docMk/>
            <pc:sldMk cId="1615060130" sldId="548"/>
            <ac:spMk id="3" creationId="{00000000-0000-0000-0000-000000000000}"/>
          </ac:spMkLst>
        </pc:spChg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  <pc:spChg chg="mod">
          <ac:chgData name="Gerth Stølting Brodal" userId="04ef4784-6591-4f86-a140-f5c3b108582a" providerId="ADAL" clId="{C4E883AA-8B31-4E94-BB5D-65C8578D3134}" dt="2023-02-11T20:26:57.055" v="329" actId="20577"/>
          <ac:spMkLst>
            <pc:docMk/>
            <pc:sldMk cId="1013106258" sldId="549"/>
            <ac:spMk id="2" creationId="{00000000-0000-0000-0000-000000000000}"/>
          </ac:spMkLst>
        </pc:spChg>
        <pc:spChg chg="del mod">
          <ac:chgData name="Gerth Stølting Brodal" userId="04ef4784-6591-4f86-a140-f5c3b108582a" providerId="ADAL" clId="{C4E883AA-8B31-4E94-BB5D-65C8578D3134}" dt="2023-02-11T20:26:12.114" v="318" actId="478"/>
          <ac:spMkLst>
            <pc:docMk/>
            <pc:sldMk cId="1013106258" sldId="549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38:23.399" v="900" actId="2711"/>
          <ac:spMkLst>
            <pc:docMk/>
            <pc:sldMk cId="1013106258" sldId="549"/>
            <ac:spMk id="3" creationId="{BA8A6A84-2DD0-66AC-A017-E3A4BE6A65AE}"/>
          </ac:spMkLst>
        </pc:spChg>
        <pc:spChg chg="add del mod">
          <ac:chgData name="Gerth Stølting Brodal" userId="04ef4784-6591-4f86-a140-f5c3b108582a" providerId="ADAL" clId="{C4E883AA-8B31-4E94-BB5D-65C8578D3134}" dt="2023-02-11T20:26:14.047" v="319" actId="478"/>
          <ac:spMkLst>
            <pc:docMk/>
            <pc:sldMk cId="1013106258" sldId="549"/>
            <ac:spMk id="9" creationId="{1B27CC53-0FD3-D6F8-02C6-6BD41BADD337}"/>
          </ac:spMkLst>
        </pc:spChg>
        <pc:graphicFrameChg chg="mod modGraphic">
          <ac:chgData name="Gerth Stølting Brodal" userId="04ef4784-6591-4f86-a140-f5c3b108582a" providerId="ADAL" clId="{C4E883AA-8B31-4E94-BB5D-65C8578D3134}" dt="2023-02-12T12:37:52.761" v="874" actId="1076"/>
          <ac:graphicFrameMkLst>
            <pc:docMk/>
            <pc:sldMk cId="1013106258" sldId="549"/>
            <ac:graphicFrameMk id="4" creationId="{00000000-0000-0000-0000-000000000000}"/>
          </ac:graphicFrameMkLst>
        </pc:graphicFrame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5" creationId="{00000000-0000-0000-0000-000000000000}"/>
          </ac:picMkLst>
        </pc:pic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6" creationId="{00000000-0000-0000-0000-000000000000}"/>
          </ac:picMkLst>
        </pc:picChg>
        <pc:picChg chg="add del mod">
          <ac:chgData name="Gerth Stølting Brodal" userId="04ef4784-6591-4f86-a140-f5c3b108582a" providerId="ADAL" clId="{C4E883AA-8B31-4E94-BB5D-65C8578D3134}" dt="2023-02-11T20:24:48.287" v="316" actId="478"/>
          <ac:picMkLst>
            <pc:docMk/>
            <pc:sldMk cId="1013106258" sldId="549"/>
            <ac:picMk id="7" creationId="{679C0FEA-21B5-4128-A39E-7051152A46C1}"/>
          </ac:picMkLst>
        </pc:picChg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  <pc:spChg chg="mod">
          <ac:chgData name="Gerth Stølting Brodal" userId="04ef4784-6591-4f86-a140-f5c3b108582a" providerId="ADAL" clId="{C4E883AA-8B31-4E94-BB5D-65C8578D3134}" dt="2023-02-12T12:56:29.642" v="950" actId="20577"/>
          <ac:spMkLst>
            <pc:docMk/>
            <pc:sldMk cId="3159633754" sldId="550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2T12:57:40.211" v="953" actId="478"/>
          <ac:spMkLst>
            <pc:docMk/>
            <pc:sldMk cId="3159633754" sldId="550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2T12:57:41.974" v="954" actId="478"/>
          <ac:spMkLst>
            <pc:docMk/>
            <pc:sldMk cId="3159633754" sldId="550"/>
            <ac:spMk id="6" creationId="{7F587335-A01F-F21C-0948-0A4646F6F11B}"/>
          </ac:spMkLst>
        </pc:spChg>
        <pc:graphicFrameChg chg="mod modGraphic">
          <ac:chgData name="Gerth Stølting Brodal" userId="04ef4784-6591-4f86-a140-f5c3b108582a" providerId="ADAL" clId="{C4E883AA-8B31-4E94-BB5D-65C8578D3134}" dt="2023-02-12T13:05:34.931" v="1105" actId="20577"/>
          <ac:graphicFrameMkLst>
            <pc:docMk/>
            <pc:sldMk cId="3159633754" sldId="550"/>
            <ac:graphicFrameMk id="4" creationId="{00000000-0000-0000-0000-000000000000}"/>
          </ac:graphicFrameMkLst>
        </pc:graphicFrameChg>
        <pc:picChg chg="add mod">
          <ac:chgData name="Gerth Stølting Brodal" userId="04ef4784-6591-4f86-a140-f5c3b108582a" providerId="ADAL" clId="{C4E883AA-8B31-4E94-BB5D-65C8578D3134}" dt="2023-02-12T13:00:41.288" v="1026" actId="1076"/>
          <ac:picMkLst>
            <pc:docMk/>
            <pc:sldMk cId="3159633754" sldId="550"/>
            <ac:picMk id="7" creationId="{40AEB64D-4B8F-7810-4B47-654ED7CAD1A7}"/>
          </ac:picMkLst>
        </pc:picChg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  <pc:spChg chg="del">
          <ac:chgData name="Gerth Stølting Brodal" userId="04ef4784-6591-4f86-a140-f5c3b108582a" providerId="ADAL" clId="{C4E883AA-8B31-4E94-BB5D-65C8578D3134}" dt="2023-02-15T08:52:53.295" v="1273" actId="478"/>
          <ac:spMkLst>
            <pc:docMk/>
            <pc:sldMk cId="325506586" sldId="551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5T08:52:46.667" v="1271" actId="478"/>
          <ac:spMkLst>
            <pc:docMk/>
            <pc:sldMk cId="325506586" sldId="551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5T08:52:51.240" v="1272" actId="478"/>
          <ac:spMkLst>
            <pc:docMk/>
            <pc:sldMk cId="325506586" sldId="551"/>
            <ac:spMk id="8" creationId="{6B1B7E37-768C-B32A-F2A3-55BB4D762CF1}"/>
          </ac:spMkLst>
        </pc:spChg>
        <pc:spChg chg="add del mod">
          <ac:chgData name="Gerth Stølting Brodal" userId="04ef4784-6591-4f86-a140-f5c3b108582a" providerId="ADAL" clId="{C4E883AA-8B31-4E94-BB5D-65C8578D3134}" dt="2023-02-15T08:52:55.419" v="1274" actId="478"/>
          <ac:spMkLst>
            <pc:docMk/>
            <pc:sldMk cId="325506586" sldId="551"/>
            <ac:spMk id="10" creationId="{9557DE5B-8562-D5E9-BA07-52498D263FAE}"/>
          </ac:spMkLst>
        </pc:spChg>
        <pc:spChg chg="add mod">
          <ac:chgData name="Gerth Stølting Brodal" userId="04ef4784-6591-4f86-a140-f5c3b108582a" providerId="ADAL" clId="{C4E883AA-8B31-4E94-BB5D-65C8578D3134}" dt="2023-02-15T09:38:54.128" v="1384" actId="207"/>
          <ac:spMkLst>
            <pc:docMk/>
            <pc:sldMk cId="325506586" sldId="551"/>
            <ac:spMk id="15" creationId="{748C8FC9-A98C-342D-DFF9-C8C17998F7A2}"/>
          </ac:spMkLst>
        </pc:spChg>
        <pc:spChg chg="add mod">
          <ac:chgData name="Gerth Stølting Brodal" userId="04ef4784-6591-4f86-a140-f5c3b108582a" providerId="ADAL" clId="{C4E883AA-8B31-4E94-BB5D-65C8578D3134}" dt="2023-02-15T09:38:44.169" v="1383" actId="207"/>
          <ac:spMkLst>
            <pc:docMk/>
            <pc:sldMk cId="325506586" sldId="551"/>
            <ac:spMk id="16" creationId="{BDDDD420-39E0-4E6F-8AC8-160AF421BBA4}"/>
          </ac:spMkLst>
        </pc:spChg>
        <pc:graphicFrameChg chg="mod modGraphic">
          <ac:chgData name="Gerth Stølting Brodal" userId="04ef4784-6591-4f86-a140-f5c3b108582a" providerId="ADAL" clId="{C4E883AA-8B31-4E94-BB5D-65C8578D3134}" dt="2023-02-15T09:27:53.803" v="1339" actId="1076"/>
          <ac:graphicFrameMkLst>
            <pc:docMk/>
            <pc:sldMk cId="325506586" sldId="551"/>
            <ac:graphicFrameMk id="4" creationId="{00000000-0000-0000-0000-000000000000}"/>
          </ac:graphicFrameMkLst>
        </pc:graphicFrameChg>
        <pc:graphicFrameChg chg="del">
          <ac:chgData name="Gerth Stølting Brodal" userId="04ef4784-6591-4f86-a140-f5c3b108582a" providerId="ADAL" clId="{C4E883AA-8B31-4E94-BB5D-65C8578D3134}" dt="2023-02-15T08:52:57.313" v="1275" actId="478"/>
          <ac:graphicFrameMkLst>
            <pc:docMk/>
            <pc:sldMk cId="325506586" sldId="551"/>
            <ac:graphicFrameMk id="5" creationId="{9EB59230-37E6-46B0-AD4F-144E9FE1BF20}"/>
          </ac:graphicFrameMkLst>
        </pc:graphicFrameChg>
        <pc:picChg chg="del">
          <ac:chgData name="Gerth Stølting Brodal" userId="04ef4784-6591-4f86-a140-f5c3b108582a" providerId="ADAL" clId="{C4E883AA-8B31-4E94-BB5D-65C8578D3134}" dt="2023-02-15T08:52:59.968" v="1276" actId="478"/>
          <ac:picMkLst>
            <pc:docMk/>
            <pc:sldMk cId="325506586" sldId="551"/>
            <ac:picMk id="6" creationId="{0D6983D0-04FA-4A4B-BF04-883BB3290030}"/>
          </ac:picMkLst>
        </pc:picChg>
        <pc:picChg chg="add del mod ord">
          <ac:chgData name="Gerth Stølting Brodal" userId="04ef4784-6591-4f86-a140-f5c3b108582a" providerId="ADAL" clId="{C4E883AA-8B31-4E94-BB5D-65C8578D3134}" dt="2023-02-15T09:27:34.612" v="1335" actId="478"/>
          <ac:picMkLst>
            <pc:docMk/>
            <pc:sldMk cId="325506586" sldId="551"/>
            <ac:picMk id="12" creationId="{69E7B204-C9CF-1ED2-34AC-1E76D60C222D}"/>
          </ac:picMkLst>
        </pc:picChg>
        <pc:picChg chg="add mod">
          <ac:chgData name="Gerth Stølting Brodal" userId="04ef4784-6591-4f86-a140-f5c3b108582a" providerId="ADAL" clId="{C4E883AA-8B31-4E94-BB5D-65C8578D3134}" dt="2023-02-15T09:33:22.099" v="1355" actId="1076"/>
          <ac:picMkLst>
            <pc:docMk/>
            <pc:sldMk cId="325506586" sldId="551"/>
            <ac:picMk id="14" creationId="{2BD8C848-406B-CFEF-F7BB-69C1C5B28847}"/>
          </ac:picMkLst>
        </pc:picChg>
        <pc:picChg chg="add del mod">
          <ac:chgData name="Gerth Stølting Brodal" userId="04ef4784-6591-4f86-a140-f5c3b108582a" providerId="ADAL" clId="{C4E883AA-8B31-4E94-BB5D-65C8578D3134}" dt="2023-02-15T09:38:00.381" v="1375" actId="478"/>
          <ac:picMkLst>
            <pc:docMk/>
            <pc:sldMk cId="325506586" sldId="551"/>
            <ac:picMk id="18" creationId="{647FCB95-3E6D-75C6-8D8F-DCA04E12A59B}"/>
          </ac:picMkLst>
        </pc:picChg>
        <pc:picChg chg="add mod">
          <ac:chgData name="Gerth Stølting Brodal" userId="04ef4784-6591-4f86-a140-f5c3b108582a" providerId="ADAL" clId="{C4E883AA-8B31-4E94-BB5D-65C8578D3134}" dt="2023-02-15T09:38:23.197" v="1382" actId="1076"/>
          <ac:picMkLst>
            <pc:docMk/>
            <pc:sldMk cId="325506586" sldId="551"/>
            <ac:picMk id="20" creationId="{0E9972BE-5961-0720-EDAA-157C400D4346}"/>
          </ac:picMkLst>
        </pc:picChg>
      </pc:sldChg>
    </pc:docChg>
  </pc:docChgLst>
  <pc:docChgLst>
    <pc:chgData name="Gerth Stølting Brodal" userId="04ef4784-6591-4f86-a140-f5c3b108582a" providerId="ADAL" clId="{184139D5-6B37-4822-8D41-51B40C15C1A5}"/>
    <pc:docChg chg="custSel modSld">
      <pc:chgData name="Gerth Stølting Brodal" userId="04ef4784-6591-4f86-a140-f5c3b108582a" providerId="ADAL" clId="{184139D5-6B37-4822-8D41-51B40C15C1A5}" dt="2024-02-14T08:42:58.865" v="183" actId="20577"/>
      <pc:docMkLst>
        <pc:docMk/>
      </pc:docMkLst>
      <pc:sldChg chg="modNotesTx">
        <pc:chgData name="Gerth Stølting Brodal" userId="04ef4784-6591-4f86-a140-f5c3b108582a" providerId="ADAL" clId="{184139D5-6B37-4822-8D41-51B40C15C1A5}" dt="2024-02-14T08:42:58.865" v="183" actId="20577"/>
        <pc:sldMkLst>
          <pc:docMk/>
          <pc:sldMk cId="3081601715" sldId="528"/>
        </pc:sldMkLst>
      </pc:sldChg>
      <pc:sldChg chg="modSp mod">
        <pc:chgData name="Gerth Stølting Brodal" userId="04ef4784-6591-4f86-a140-f5c3b108582a" providerId="ADAL" clId="{184139D5-6B37-4822-8D41-51B40C15C1A5}" dt="2024-02-13T21:00:52.194" v="0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184139D5-6B37-4822-8D41-51B40C15C1A5}" dt="2024-02-13T21:00:52.194" v="0" actId="20577"/>
          <ac:spMkLst>
            <pc:docMk/>
            <pc:sldMk cId="2260976275" sldId="534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184139D5-6B37-4822-8D41-51B40C15C1A5}" dt="2024-02-14T08:31:59.621" v="46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184139D5-6B37-4822-8D41-51B40C15C1A5}" dt="2024-02-14T08:36:15.912" v="110" actId="20577"/>
        <pc:sldMkLst>
          <pc:docMk/>
          <pc:sldMk cId="3883060414" sldId="541"/>
        </pc:sldMkLst>
        <pc:spChg chg="mod">
          <ac:chgData name="Gerth Stølting Brodal" userId="04ef4784-6591-4f86-a140-f5c3b108582a" providerId="ADAL" clId="{184139D5-6B37-4822-8D41-51B40C15C1A5}" dt="2024-02-14T08:36:15.912" v="110" actId="20577"/>
          <ac:spMkLst>
            <pc:docMk/>
            <pc:sldMk cId="3883060414" sldId="541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184139D5-6B37-4822-8D41-51B40C15C1A5}" dt="2024-02-13T21:20:51.230" v="7" actId="20577"/>
        <pc:sldMkLst>
          <pc:docMk/>
          <pc:sldMk cId="626352033" sldId="542"/>
        </pc:sldMkLst>
        <pc:spChg chg="mod">
          <ac:chgData name="Gerth Stølting Brodal" userId="04ef4784-6591-4f86-a140-f5c3b108582a" providerId="ADAL" clId="{184139D5-6B37-4822-8D41-51B40C15C1A5}" dt="2024-02-13T21:20:51.230" v="7" actId="20577"/>
          <ac:spMkLst>
            <pc:docMk/>
            <pc:sldMk cId="626352033" sldId="542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184139D5-6B37-4822-8D41-51B40C15C1A5}" dt="2024-02-13T21:16:08" v="6" actId="20577"/>
        <pc:sldMkLst>
          <pc:docMk/>
          <pc:sldMk cId="2350648138" sldId="547"/>
        </pc:sldMkLst>
        <pc:graphicFrameChg chg="modGraphic">
          <ac:chgData name="Gerth Stølting Brodal" userId="04ef4784-6591-4f86-a140-f5c3b108582a" providerId="ADAL" clId="{184139D5-6B37-4822-8D41-51B40C15C1A5}" dt="2024-02-13T21:16:08" v="6" actId="20577"/>
          <ac:graphicFrameMkLst>
            <pc:docMk/>
            <pc:sldMk cId="2350648138" sldId="547"/>
            <ac:graphicFrameMk id="4" creationId="{3250DD42-54E1-40B6-B1AB-88ECD34477DB}"/>
          </ac:graphicFrameMkLst>
        </pc:graphicFrameChg>
      </pc:sldChg>
      <pc:sldChg chg="modNotesTx">
        <pc:chgData name="Gerth Stølting Brodal" userId="04ef4784-6591-4f86-a140-f5c3b108582a" providerId="ADAL" clId="{184139D5-6B37-4822-8D41-51B40C15C1A5}" dt="2024-02-14T08:34:22.653" v="109" actId="20577"/>
        <pc:sldMkLst>
          <pc:docMk/>
          <pc:sldMk cId="325506586" sldId="5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</a:t>
            </a:r>
            <a:r>
              <a:rPr lang="en-US"/>
              <a:t>in memory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list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55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1306.1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4.2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86890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"b"), (neg, "r"), (zero, "y")]: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".")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N], "k-")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0664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875900"/>
            <a:ext cx="1366787" cy="6030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i.e.,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25223</TotalTime>
  <Words>4892</Words>
  <Application>Microsoft Office PowerPoint</Application>
  <PresentationFormat>Widescreen</PresentationFormat>
  <Paragraphs>625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2024-02-14T08:42:59Z</dcterms:modified>
</cp:coreProperties>
</file>